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8F4C-4303-2014-0793-BB4F9BCDE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FB0D2-6A2A-0D9C-6B42-B48194ABB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85AFE-F068-808C-6B17-5E7608FBF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48AF2-8B37-E55F-0C0C-4204B1DD5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7484A-E7D4-3D9F-5288-A90EFA46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9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E8D6A-30BA-F96D-367B-C384B2B8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458D32-B295-049A-A531-DCC833A92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767CA-B13F-C39F-0B21-8936DC488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D4926-AD71-2287-DF15-11AE534AA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A2F5-AB2C-231A-F0A7-BF5551FA5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6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C83BC5-3D83-2AEC-4611-70C0840A2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8BB4D-24BB-B52F-B9BA-B53BF05A4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272C5-874B-E75D-5A6B-0B414106F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09B01-0261-AA94-D641-1AACE9AB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BACEB-AEB6-84B0-DB87-776DC8899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0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9246-7806-38FA-32EC-0513198AB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AC844-AF43-5B9E-3966-9DAED2FE7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2D1DC-C0AD-7C03-E916-2BFD403FC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6E2B2-4739-4420-D07E-790ADDA14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C5227-FB9D-DB58-8BDC-64435620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4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02C3D-9753-71C5-7BE4-68831101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FAD33-397F-160A-5BEA-814B16707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C5A13-5C45-F44F-0CAB-C14189A2E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BDB40-E439-46C8-9F9C-208431A3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5ED75-9D6D-A139-0591-477764C2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5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C514-7514-1D6A-33BE-8B4A522A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555A6-55E7-343E-F969-CB0CC7A87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4CAB0-3033-8B5A-29E8-627D744B1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C00065-C7E8-8AC7-2E6C-809EED49A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8391C-2A37-4D88-C93C-4258FE76E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36318-EB86-D8AF-F680-D20F346E0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4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C15CE-265E-696B-1621-351FA9BDC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04EFA-2220-738F-314F-FDF30A8FE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3EAAC-72E6-0688-41A6-6C407E590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5D06B5-9445-F9C4-E6BE-C889A59ED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2A53C9-EDDE-C566-1DDF-31B98F4CF5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F552BE-517A-08FC-3E70-F10698D3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F717C7-47B0-39DF-20A9-2C7FEEDE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A5ACF9-E897-E3F1-BBA7-9E5C9462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91095-3A70-1F37-3571-BC39D4DB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726040-66CE-D773-2340-63595A4B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DDCCD-1D1B-CFB7-A66D-545E62BB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07F132-B223-8D17-DBF2-B306C61EB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6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FBF5D4-94B9-8C7A-53E4-0FDE8561F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6E8F6-CB19-0A84-18B7-16F70356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FB595-D7F4-FDD0-AC83-36D29481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0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04930-78FB-D2F7-20FB-82E4A4FFA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36758-BB45-9B14-8CA2-C88E928CE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06CEF-3AB6-1B1D-43AF-2EE7057F4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D44CB-2885-0F04-CB7D-CE50CD90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0C1F0-98C6-A125-0D07-79F8C6A6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14BB5-3605-E329-E409-BBD369BD3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61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E3EE0-4623-C65A-9C55-7D3CDC62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B00A0-3CA2-1627-2931-DAB4A87CE4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91749-06BE-ADB5-DAFA-00F7FC26A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CD001-CF0D-43BB-8BE7-F1ABA7674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82C84-42F5-B3B4-0D7A-A69FEAA8B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2F6B3-57B8-03CC-55FD-C5A577AC1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2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388FDA-26FB-D95E-9511-9FEB3F67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51A43-0BF9-4F31-66F2-14DA063EB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3C237-2FF7-3803-615A-2E1099406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CC17EC-21C5-49C7-894D-1A30E00BC501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ACBF8-7A3A-11FA-87F6-FF23237FC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0CBA2-3581-DFF6-E154-B1F5D3BA89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3F1D8F-4F4A-4FFF-BA1D-ABFE89AF8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6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standing in front of a flag&#10;&#10;Description automatically generated">
            <a:extLst>
              <a:ext uri="{FF2B5EF4-FFF2-40B4-BE49-F238E27FC236}">
                <a16:creationId xmlns:a16="http://schemas.microsoft.com/office/drawing/2014/main" id="{FBF2920F-2D9C-32FA-FA60-B6CA58814B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52"/>
          <a:stretch/>
        </p:blipFill>
        <p:spPr bwMode="auto">
          <a:xfrm>
            <a:off x="1895831" y="495460"/>
            <a:ext cx="7370089" cy="57747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731D00-10BC-07C4-E5DF-9D6187E6802F}"/>
              </a:ext>
            </a:extLst>
          </p:cNvPr>
          <p:cNvSpPr txBox="1"/>
          <p:nvPr/>
        </p:nvSpPr>
        <p:spPr>
          <a:xfrm>
            <a:off x="2330727" y="6270206"/>
            <a:ext cx="6472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Left to Right:  Chief - Scott Stephenson, Vice President - Brian Miller, President - Matt Long,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Parliamentarian - Kelly Perrow, Treasurer - Sharon Helsens, Secretary - Brenda Miller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1F31FB-527A-8486-72DC-F5DB1FF872FF}"/>
              </a:ext>
            </a:extLst>
          </p:cNvPr>
          <p:cNvSpPr txBox="1"/>
          <p:nvPr/>
        </p:nvSpPr>
        <p:spPr>
          <a:xfrm>
            <a:off x="3500818" y="126127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2025 New Saunders Board Members</a:t>
            </a:r>
          </a:p>
        </p:txBody>
      </p:sp>
    </p:spTree>
    <p:extLst>
      <p:ext uri="{BB962C8B-B14F-4D97-AF65-F5344CB8AC3E}">
        <p14:creationId xmlns:p14="http://schemas.microsoft.com/office/powerpoint/2010/main" val="2678737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Brenda Miller</dc:creator>
  <cp:lastModifiedBy>Brenda Miller</cp:lastModifiedBy>
  <cp:revision>6</cp:revision>
  <dcterms:created xsi:type="dcterms:W3CDTF">2025-01-06T23:42:51Z</dcterms:created>
  <dcterms:modified xsi:type="dcterms:W3CDTF">2025-01-07T00:04:53Z</dcterms:modified>
</cp:coreProperties>
</file>